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4630400" cy="8229600"/>
  <p:notesSz cx="8229600" cy="14630400"/>
  <p:embeddedFontLst>
    <p:embeddedFont>
      <p:font typeface="Instrument Sans Medium" panose="020B0604020202020204" charset="0"/>
      <p:regular r:id="rId10"/>
    </p:embeddedFont>
    <p:embeddedFont>
      <p:font typeface="Instrument Sans Semi Bold" panose="020B0604020202020204" charset="0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7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</a:t>
            </a:r>
            <a:r>
              <a:rPr lang="en-US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Мир</a:t>
            </a: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ru-RU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</a:t>
            </a:r>
            <a:r>
              <a:rPr lang="en-US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ез</a:t>
            </a: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ru-RU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</a:t>
            </a:r>
            <a:r>
              <a:rPr lang="en-US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пасности</a:t>
            </a: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": Воспитываем Безопасность с Лыковой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Приветствуем, уважаемые коллеги! Сегодня мы погрузимся в уникальную методику Натальи Лыковой "</a:t>
            </a: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Мир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</a:t>
            </a: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ез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</a:t>
            </a: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пасности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". Мы узнаем, как формировать основы безопасности у дошкольников. Давайте вместе сделаем их мир безопаснее и счастливее.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22734" y="6152555"/>
            <a:ext cx="10489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ЕГ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87083" y="711518"/>
            <a:ext cx="7742634" cy="1251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Принципы Методики "</a:t>
            </a:r>
            <a:r>
              <a:rPr lang="en-US" sz="390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Мир</a:t>
            </a:r>
            <a:r>
              <a:rPr lang="en-US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ru-RU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</a:t>
            </a:r>
            <a:r>
              <a:rPr lang="en-US" sz="390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ез</a:t>
            </a:r>
            <a:r>
              <a:rPr lang="en-US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ru-RU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</a:t>
            </a:r>
            <a:r>
              <a:rPr lang="en-US" sz="390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пасности</a:t>
            </a:r>
            <a:r>
              <a:rPr lang="en-US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187083" y="2263140"/>
            <a:ext cx="450413" cy="450413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62092" y="2300645"/>
            <a:ext cx="30027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6837640" y="2300645"/>
            <a:ext cx="3161348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Комплексный Подход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6837640" y="2795945"/>
            <a:ext cx="7092077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Охватывает все сферы безопасности: личную, бытовую, социальную, природную.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187083" y="3837146"/>
            <a:ext cx="450413" cy="450413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62092" y="3874651"/>
            <a:ext cx="30027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6837640" y="3874651"/>
            <a:ext cx="3305532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Возрастная Адаптация</a:t>
            </a:r>
            <a:endParaRPr lang="en-US" sz="2350" dirty="0"/>
          </a:p>
        </p:txBody>
      </p:sp>
      <p:sp>
        <p:nvSpPr>
          <p:cNvPr id="11" name="Text 8"/>
          <p:cNvSpPr/>
          <p:nvPr/>
        </p:nvSpPr>
        <p:spPr>
          <a:xfrm>
            <a:off x="6837640" y="4369951"/>
            <a:ext cx="7092077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Материал подается с учетом психофизиологических особенностей дошкольников.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87083" y="5411152"/>
            <a:ext cx="450413" cy="450413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62092" y="5448657"/>
            <a:ext cx="30027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6837640" y="5448657"/>
            <a:ext cx="3794760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Игровая Форма Обучения</a:t>
            </a:r>
            <a:endParaRPr lang="en-US" sz="2350" dirty="0"/>
          </a:p>
        </p:txBody>
      </p:sp>
      <p:sp>
        <p:nvSpPr>
          <p:cNvPr id="15" name="Text 12"/>
          <p:cNvSpPr/>
          <p:nvPr/>
        </p:nvSpPr>
        <p:spPr>
          <a:xfrm>
            <a:off x="6837640" y="5943957"/>
            <a:ext cx="7092077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Обучение проходит через игры, сказки и интерактивные занятия.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187083" y="6664762"/>
            <a:ext cx="450413" cy="450413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62092" y="6702266"/>
            <a:ext cx="30027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6837640" y="6702266"/>
            <a:ext cx="5261729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Системность и Последовательность</a:t>
            </a:r>
            <a:endParaRPr lang="en-US" sz="2350" dirty="0"/>
          </a:p>
        </p:txBody>
      </p:sp>
      <p:sp>
        <p:nvSpPr>
          <p:cNvPr id="19" name="Text 16"/>
          <p:cNvSpPr/>
          <p:nvPr/>
        </p:nvSpPr>
        <p:spPr>
          <a:xfrm>
            <a:off x="6837640" y="7197566"/>
            <a:ext cx="7092077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Темы повторяются и углубляются, формируя прочные знания и навыки.</a:t>
            </a:r>
            <a:endParaRPr lang="en-US" sz="155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481A10-ACF3-1B67-BF69-3B60C44C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4" y="219106"/>
            <a:ext cx="5930142" cy="8010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4485" y="506373"/>
            <a:ext cx="7188518" cy="575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Основные Направления Работы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5" y="1564957"/>
            <a:ext cx="6446163" cy="44104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4485" y="6182439"/>
            <a:ext cx="2301835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Безопасность в Быту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44485" y="6654165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Опасные предметы дома.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44485" y="7013258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Правила обращения с электроприборами.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44485" y="7372350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Пожарная безопасность.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7547372" y="6253876"/>
            <a:ext cx="259353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Безопасность на Улице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7547372" y="6654165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Правила дорожного движения.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7547372" y="7013258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Поведение с незнакомцами.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7547372" y="7372350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Опасности на детской площадке.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419933" y="7731442"/>
            <a:ext cx="13341429" cy="501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Мы учим детей распознавать и избегать опасности. Важно закреплять эти знания на практике.</a:t>
            </a:r>
            <a:endParaRPr lang="en-US" sz="1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997BEF-09C0-8ABE-3962-AA5D332CE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330" y="259492"/>
            <a:ext cx="5844746" cy="5651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4485" y="506373"/>
            <a:ext cx="7869079" cy="575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Личная и Природная Безопасность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44485" y="1541978"/>
            <a:ext cx="243101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Личная Безопасность</a:t>
            </a:r>
            <a:endParaRPr lang="en-US" sz="18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5" y="2036683"/>
            <a:ext cx="460296" cy="46029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4485" y="2727127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«Мое тело — мое дело».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5" y="3482102"/>
            <a:ext cx="460296" cy="46029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4485" y="4172545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Звонок в экстренные службы.</a:t>
            </a:r>
            <a:endParaRPr lang="en-US" sz="1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85" y="4927521"/>
            <a:ext cx="460296" cy="46029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44485" y="5617964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Правила поведения с незнакомцами.</a:t>
            </a:r>
            <a:endParaRPr lang="en-US" sz="1400" dirty="0"/>
          </a:p>
        </p:txBody>
      </p:sp>
      <p:sp>
        <p:nvSpPr>
          <p:cNvPr id="11" name="Text 5"/>
          <p:cNvSpPr/>
          <p:nvPr/>
        </p:nvSpPr>
        <p:spPr>
          <a:xfrm>
            <a:off x="10088691" y="1541977"/>
            <a:ext cx="2849166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Природная Безопасность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9993290" y="2164454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Ядовитые растения и грибы.</a:t>
            </a:r>
            <a:endParaRPr lang="en-US" sz="1400" dirty="0"/>
          </a:p>
        </p:txBody>
      </p:sp>
      <p:sp>
        <p:nvSpPr>
          <p:cNvPr id="13" name="Text 7"/>
          <p:cNvSpPr/>
          <p:nvPr/>
        </p:nvSpPr>
        <p:spPr>
          <a:xfrm>
            <a:off x="9993290" y="2793956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Поведение на воде и в лесу.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9993289" y="3370839"/>
            <a:ext cx="644616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Опасные животные и насекомые.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1104781" y="7229575"/>
            <a:ext cx="1334142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Дети учатся беречь себя и взаимодействовать с миром природы безопасно. Мы формируем ответственность.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6FFC0D-87EE-F874-34C6-70FCEBED8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363" y="1428350"/>
            <a:ext cx="5474525" cy="54883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6289"/>
            <a:ext cx="88011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Интерактивные Занятия и Игры</a:t>
            </a:r>
            <a:endParaRPr lang="en-US" sz="4450" dirty="0"/>
          </a:p>
        </p:txBody>
      </p:sp>
      <p:sp>
        <p:nvSpPr>
          <p:cNvPr id="6" name="Text 1"/>
          <p:cNvSpPr/>
          <p:nvPr/>
        </p:nvSpPr>
        <p:spPr>
          <a:xfrm>
            <a:off x="793790" y="671738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Методика активно использует ролевые игры, сюжетно-дидактические игры и квесты. Это помогает детям лучше усваивать информацию и применять ее на практике.</a:t>
            </a:r>
            <a:endParaRPr lang="en-US" sz="17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A5D320-681F-A57E-DF68-FB0AD881F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740" y="1015339"/>
            <a:ext cx="4431871" cy="55398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16D4D0-759E-4D7B-5A57-4D79909DB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0" y="1495068"/>
            <a:ext cx="3710742" cy="49476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8168E7-185E-7042-11E9-FC2552286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377" y="1470258"/>
            <a:ext cx="3990109" cy="4997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73641" y="797719"/>
            <a:ext cx="7569517" cy="140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Взаимодействие с Родителями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3641" y="2540794"/>
            <a:ext cx="7569517" cy="1079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Вовлечение родителей - ключ к успеху. Мы проводим консультации, мастер-классы и совместные мероприятия. Разрабатываем памятки и рекомендации для домашнего использования.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73641" y="3873222"/>
            <a:ext cx="3672245" cy="2022515"/>
          </a:xfrm>
          <a:prstGeom prst="roundRect">
            <a:avLst>
              <a:gd name="adj" fmla="val 467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06170" y="4105751"/>
            <a:ext cx="3207187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Родительские Собрания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06170" y="4943594"/>
            <a:ext cx="3207187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Обсуждение актуальных тем безопасности.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0795" y="3873222"/>
            <a:ext cx="3672364" cy="2022515"/>
          </a:xfrm>
          <a:prstGeom prst="roundRect">
            <a:avLst>
              <a:gd name="adj" fmla="val 467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403324" y="4105751"/>
            <a:ext cx="2941558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Совместные Проекты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403324" y="4592122"/>
            <a:ext cx="3207306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Создание безопасной среды вместе с семьями.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73641" y="6120646"/>
            <a:ext cx="7569517" cy="1311235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06170" y="6353175"/>
            <a:ext cx="4405551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Индивидуальные Консультации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506170" y="6839545"/>
            <a:ext cx="7104459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Поддержка и ответы на вопросы родителей.</a:t>
            </a:r>
            <a:endParaRPr lang="en-US" sz="17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7BA946-5B6F-F3C6-DA8C-27508507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2" y="593767"/>
            <a:ext cx="5300354" cy="6940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1638" y="568285"/>
            <a:ext cx="7700724" cy="1288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Заключение и Дальнейшие Шаги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721638" y="2166223"/>
            <a:ext cx="7700724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Методика "Мир без опасности" – это инвестиция в будущее наших детей. Она дает им знания и уверенность.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38" y="3058001"/>
            <a:ext cx="1030962" cy="123717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58697" y="3264098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Изучение Ресурсов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958697" y="3709988"/>
            <a:ext cx="646366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Ознакомьтесь с методическими пособиями Лыковой.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38" y="4295180"/>
            <a:ext cx="1030962" cy="123717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958697" y="4501277"/>
            <a:ext cx="2812256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Внедрение в Практику</a:t>
            </a:r>
            <a:endParaRPr lang="en-US" sz="2000" dirty="0"/>
          </a:p>
        </p:txBody>
      </p:sp>
      <p:sp>
        <p:nvSpPr>
          <p:cNvPr id="10" name="Text 5"/>
          <p:cNvSpPr/>
          <p:nvPr/>
        </p:nvSpPr>
        <p:spPr>
          <a:xfrm>
            <a:off x="1958697" y="4947166"/>
            <a:ext cx="646366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Начните применять элементы методики в работе.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38" y="5532358"/>
            <a:ext cx="1030962" cy="123717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958697" y="5738455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Обмен Опытом</a:t>
            </a:r>
            <a:endParaRPr lang="en-US" sz="2000" dirty="0"/>
          </a:p>
        </p:txBody>
      </p:sp>
      <p:sp>
        <p:nvSpPr>
          <p:cNvPr id="13" name="Text 7"/>
          <p:cNvSpPr/>
          <p:nvPr/>
        </p:nvSpPr>
        <p:spPr>
          <a:xfrm>
            <a:off x="1958697" y="6184344"/>
            <a:ext cx="646366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Делитесь результатами с коллегами и родителями.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721638" y="7001470"/>
            <a:ext cx="7700724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Благодарим за внимание! Давайте вместе создавать безопасный мир для наших воспитанников.</a:t>
            </a:r>
            <a:endParaRPr lang="en-US" sz="16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74B8B-AD53-EBD5-D9B5-DC87AA32B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457" y="2696150"/>
            <a:ext cx="6593562" cy="4244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373</Words>
  <Application>Microsoft Office PowerPoint</Application>
  <PresentationFormat>Произвольный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Instrument Sans Semi Bold</vt:lpstr>
      <vt:lpstr>Instrument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Екатерина</cp:lastModifiedBy>
  <cp:revision>2</cp:revision>
  <dcterms:created xsi:type="dcterms:W3CDTF">2025-06-23T11:28:31Z</dcterms:created>
  <dcterms:modified xsi:type="dcterms:W3CDTF">2025-06-23T11:55:00Z</dcterms:modified>
</cp:coreProperties>
</file>